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1"/>
  </p:notesMasterIdLst>
  <p:sldIdLst>
    <p:sldId id="291" r:id="rId2"/>
    <p:sldId id="257" r:id="rId3"/>
    <p:sldId id="258" r:id="rId4"/>
    <p:sldId id="259" r:id="rId5"/>
    <p:sldId id="260" r:id="rId6"/>
    <p:sldId id="264" r:id="rId7"/>
    <p:sldId id="262" r:id="rId8"/>
    <p:sldId id="265" r:id="rId9"/>
    <p:sldId id="269" r:id="rId10"/>
    <p:sldId id="293" r:id="rId11"/>
    <p:sldId id="267" r:id="rId12"/>
    <p:sldId id="271" r:id="rId13"/>
    <p:sldId id="287" r:id="rId14"/>
    <p:sldId id="272" r:id="rId15"/>
    <p:sldId id="273" r:id="rId16"/>
    <p:sldId id="275" r:id="rId17"/>
    <p:sldId id="276" r:id="rId18"/>
    <p:sldId id="277" r:id="rId19"/>
    <p:sldId id="278" r:id="rId20"/>
    <p:sldId id="280" r:id="rId21"/>
    <p:sldId id="281" r:id="rId22"/>
    <p:sldId id="282" r:id="rId23"/>
    <p:sldId id="283" r:id="rId24"/>
    <p:sldId id="284" r:id="rId25"/>
    <p:sldId id="285" r:id="rId26"/>
    <p:sldId id="286" r:id="rId27"/>
    <p:sldId id="294" r:id="rId28"/>
    <p:sldId id="290"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3179" autoAdjust="0"/>
  </p:normalViewPr>
  <p:slideViewPr>
    <p:cSldViewPr snapToGrid="0">
      <p:cViewPr varScale="1">
        <p:scale>
          <a:sx n="73" d="100"/>
          <a:sy n="73" d="100"/>
        </p:scale>
        <p:origin x="90" y="270"/>
      </p:cViewPr>
      <p:guideLst>
        <p:guide orient="horz" pos="2160"/>
        <p:guide pos="3840"/>
      </p:guideLst>
    </p:cSldViewPr>
  </p:slideViewPr>
  <p:notesTextViewPr>
    <p:cViewPr>
      <p:scale>
        <a:sx n="1" d="1"/>
        <a:sy n="1" d="1"/>
      </p:scale>
      <p:origin x="0" y="0"/>
    </p:cViewPr>
  </p:notesText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28</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a:t>
            </a:r>
            <a:r>
              <a:rPr lang="en-US" baseline="0" dirty="0" err="1" smtClean="0"/>
              <a:t>uncertainty..which</a:t>
            </a:r>
            <a:r>
              <a:rPr lang="en-US" baseline="0" dirty="0" smtClean="0"/>
              <a:t>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Who has experience using R?</a:t>
            </a:r>
          </a:p>
          <a:p>
            <a:r>
              <a:rPr lang="en-US" sz="1200" b="1" kern="1200" dirty="0" smtClean="0">
                <a:solidFill>
                  <a:schemeClr val="tx1"/>
                </a:solidFill>
                <a:effectLst/>
                <a:latin typeface="+mn-lt"/>
                <a:ea typeface="+mn-ea"/>
                <a:cs typeface="+mn-cs"/>
              </a:rPr>
              <a:t>For those who have used R, what do you use it for?  (have students type in chat)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smtClean="0"/>
          </a:p>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415020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94515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375" t="20444" r="18875" b="15778"/>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endParaRPr lang="en-US" dirty="0"/>
          </a:p>
        </p:txBody>
      </p:sp>
      <p:sp>
        <p:nvSpPr>
          <p:cNvPr id="3" name="Content Placeholder 2"/>
          <p:cNvSpPr>
            <a:spLocks noGrp="1"/>
          </p:cNvSpPr>
          <p:nvPr>
            <p:ph idx="1"/>
          </p:nvPr>
        </p:nvSpPr>
        <p:spPr/>
        <p:txBody>
          <a:bodyPr/>
          <a:lstStyle/>
          <a:p>
            <a:r>
              <a:rPr lang="en-US" dirty="0" smtClean="0"/>
              <a:t>****REPORT RESULTS HERE****</a:t>
            </a:r>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we had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verify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6389077" y="3212123"/>
            <a:ext cx="2766646" cy="304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Welcome!</a:t>
            </a:r>
            <a:endParaRPr lang="en-US" dirty="0">
              <a:latin typeface="Century Gothic" panose="020B0502020202020204" pitchFamily="34" charset="0"/>
            </a:endParaRPr>
          </a:p>
        </p:txBody>
      </p:sp>
      <p:sp>
        <p:nvSpPr>
          <p:cNvPr id="3" name="Content Placeholder 2"/>
          <p:cNvSpPr>
            <a:spLocks noGrp="1"/>
          </p:cNvSpPr>
          <p:nvPr>
            <p:ph idx="1"/>
          </p:nvPr>
        </p:nvSpPr>
        <p:spPr/>
        <p:txBody>
          <a:bodyPr>
            <a:normAutofit fontScale="92500" lnSpcReduction="20000"/>
          </a:bodyPr>
          <a:lstStyle/>
          <a:p>
            <a:pPr>
              <a:spcAft>
                <a:spcPts val="1200"/>
              </a:spcAft>
            </a:pPr>
            <a:r>
              <a:rPr lang="en-US" dirty="0" smtClean="0">
                <a:latin typeface="Arial" panose="020B0604020202020204" pitchFamily="34" charset="0"/>
                <a:cs typeface="Arial" panose="020B0604020202020204" pitchFamily="34" charset="0"/>
              </a:rPr>
              <a:t>Introductions</a:t>
            </a:r>
          </a:p>
          <a:p>
            <a:pPr>
              <a:spcAft>
                <a:spcPts val="1200"/>
              </a:spcAft>
            </a:pPr>
            <a:r>
              <a:rPr lang="en-US" dirty="0" smtClean="0">
                <a:latin typeface="Arial" panose="020B0604020202020204" pitchFamily="34" charset="0"/>
                <a:cs typeface="Arial" panose="020B0604020202020204" pitchFamily="34" charset="0"/>
              </a:rPr>
              <a:t>Overview</a:t>
            </a:r>
          </a:p>
          <a:p>
            <a:pPr>
              <a:spcAft>
                <a:spcPts val="1200"/>
              </a:spcAft>
            </a:pPr>
            <a:r>
              <a:rPr lang="en-US" dirty="0" smtClean="0">
                <a:latin typeface="Arial" panose="020B0604020202020204" pitchFamily="34" charset="0"/>
                <a:cs typeface="Arial" panose="020B0604020202020204" pitchFamily="34" charset="0"/>
              </a:rPr>
              <a:t>Objectives</a:t>
            </a:r>
            <a:endParaRPr lang="en-US" dirty="0">
              <a:latin typeface="Arial" panose="020B0604020202020204" pitchFamily="34" charset="0"/>
              <a:cs typeface="Arial" panose="020B0604020202020204" pitchFamily="34" charset="0"/>
            </a:endParaRPr>
          </a:p>
          <a:p>
            <a:pPr>
              <a:spcAft>
                <a:spcPts val="600"/>
              </a:spcAft>
            </a:pPr>
            <a:r>
              <a:rPr lang="en-US" dirty="0" smtClean="0">
                <a:latin typeface="Arial" panose="020B0604020202020204" pitchFamily="34" charset="0"/>
                <a:cs typeface="Arial" panose="020B0604020202020204" pitchFamily="34" charset="0"/>
              </a:rPr>
              <a:t>Pre-course assignment</a:t>
            </a:r>
          </a:p>
          <a:p>
            <a:pPr lvl="1">
              <a:spcBef>
                <a:spcPts val="900"/>
              </a:spcBef>
              <a:spcAft>
                <a:spcPts val="600"/>
              </a:spcAft>
            </a:pPr>
            <a:r>
              <a:rPr lang="en-US" sz="2600" dirty="0" smtClean="0">
                <a:latin typeface="Arial" panose="020B0604020202020204" pitchFamily="34" charset="0"/>
                <a:cs typeface="Arial" panose="020B0604020202020204" pitchFamily="34" charset="0"/>
              </a:rPr>
              <a:t>History of the NASIS database</a:t>
            </a:r>
          </a:p>
          <a:p>
            <a:pPr lvl="1">
              <a:spcBef>
                <a:spcPts val="900"/>
              </a:spcBef>
              <a:spcAft>
                <a:spcPts val="600"/>
              </a:spcAft>
            </a:pPr>
            <a:r>
              <a:rPr lang="en-US" sz="2600" dirty="0" smtClean="0">
                <a:latin typeface="Arial" panose="020B0604020202020204" pitchFamily="34" charset="0"/>
                <a:cs typeface="Arial" panose="020B0604020202020204" pitchFamily="34" charset="0"/>
              </a:rPr>
              <a:t>Pre-course questionnaire</a:t>
            </a:r>
          </a:p>
          <a:p>
            <a:pPr lvl="1">
              <a:spcBef>
                <a:spcPts val="900"/>
              </a:spcBef>
              <a:spcAft>
                <a:spcPts val="600"/>
              </a:spcAft>
            </a:pPr>
            <a:r>
              <a:rPr lang="en-US" sz="2600" dirty="0" smtClean="0">
                <a:latin typeface="Arial" panose="020B0604020202020204" pitchFamily="34" charset="0"/>
                <a:cs typeface="Arial" panose="020B0604020202020204" pitchFamily="34" charset="0"/>
              </a:rPr>
              <a:t>Introduction to R and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Installing packages in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 – Sand Example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smtClean="0"/>
              <a:t>.RMD file: 1.3 </a:t>
            </a:r>
            <a:r>
              <a:rPr lang="en-US" dirty="0"/>
              <a:t>Data Management in R</a:t>
            </a:r>
          </a:p>
          <a:p>
            <a:pPr marL="0" indent="0">
              <a:buNone/>
            </a:pP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Introductions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spcAft>
                <a:spcPts val="1200"/>
              </a:spcAft>
              <a:buNone/>
            </a:pPr>
            <a:r>
              <a:rPr lang="en-US" dirty="0" smtClean="0">
                <a:latin typeface="Arial" panose="020B0604020202020204" pitchFamily="34" charset="0"/>
                <a:cs typeface="Arial" panose="020B0604020202020204" pitchFamily="34" charset="0"/>
              </a:rPr>
              <a:t>Name</a:t>
            </a:r>
          </a:p>
          <a:p>
            <a:pPr marL="0" indent="0">
              <a:spcAft>
                <a:spcPts val="1200"/>
              </a:spcAft>
              <a:buNone/>
            </a:pPr>
            <a:r>
              <a:rPr lang="en-US" dirty="0" smtClean="0">
                <a:latin typeface="Arial" panose="020B0604020202020204" pitchFamily="34" charset="0"/>
                <a:cs typeface="Arial" panose="020B0604020202020204" pitchFamily="34" charset="0"/>
              </a:rPr>
              <a:t>Job Title</a:t>
            </a:r>
          </a:p>
          <a:p>
            <a:pPr marL="0" indent="0">
              <a:spcAft>
                <a:spcPts val="1200"/>
              </a:spcAft>
              <a:buNone/>
            </a:pPr>
            <a:r>
              <a:rPr lang="en-US" dirty="0" smtClean="0">
                <a:latin typeface="Arial" panose="020B0604020202020204" pitchFamily="34" charset="0"/>
                <a:cs typeface="Arial" panose="020B0604020202020204" pitchFamily="34" charset="0"/>
              </a:rPr>
              <a:t>Location</a:t>
            </a:r>
          </a:p>
          <a:p>
            <a:pPr marL="0" indent="0">
              <a:spcAft>
                <a:spcPts val="1200"/>
              </a:spcAft>
              <a:buNone/>
            </a:pPr>
            <a:r>
              <a:rPr lang="en-US" dirty="0" smtClean="0">
                <a:latin typeface="Arial" panose="020B0604020202020204" pitchFamily="34" charset="0"/>
                <a:cs typeface="Arial" panose="020B0604020202020204" pitchFamily="34" charset="0"/>
              </a:rPr>
              <a:t>What you would like to get out of this course</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759</TotalTime>
  <Words>1927</Words>
  <Application>Microsoft Office PowerPoint</Application>
  <PresentationFormat>Widescreen</PresentationFormat>
  <Paragraphs>164</Paragraphs>
  <Slides>29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Century Schoolbook</vt:lpstr>
      <vt:lpstr>Wingdings 2</vt:lpstr>
      <vt:lpstr>HDOfficeLightV0</vt:lpstr>
      <vt:lpstr>PowerPoint Presentation</vt:lpstr>
      <vt:lpstr>Welcome!</vt:lpstr>
      <vt:lpstr>Introductions</vt:lpstr>
      <vt:lpstr>Overview:  Why Is This Training Needed?</vt:lpstr>
      <vt:lpstr>Overview: Week 1 (online)</vt:lpstr>
      <vt:lpstr>Overview: Week 2 (NSSC)</vt:lpstr>
      <vt:lpstr>Objectives</vt:lpstr>
      <vt:lpstr>Pre-course Assignment:  History of NASIS </vt:lpstr>
      <vt:lpstr>Pre-course Assignment:  History of NASIS </vt:lpstr>
      <vt:lpstr>Pre-course Questionnaire</vt:lpstr>
      <vt:lpstr>Pre-course Assignment: RStudio</vt:lpstr>
      <vt:lpstr>Introduction to R</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 – Sand Example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54</cp:revision>
  <dcterms:created xsi:type="dcterms:W3CDTF">2016-01-29T19:25:44Z</dcterms:created>
  <dcterms:modified xsi:type="dcterms:W3CDTF">2016-02-22T16:48:38Z</dcterms:modified>
</cp:coreProperties>
</file>